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vazzana" userId="d434792d-d0c0-45e8-9018-2f3d03eeaf7f" providerId="ADAL" clId="{535FABF0-5B9F-4271-A6E2-AF9FEDD6B528}"/>
    <pc:docChg chg="custSel addSld delSld modSld">
      <pc:chgData name="Marco Cavazzana" userId="d434792d-d0c0-45e8-9018-2f3d03eeaf7f" providerId="ADAL" clId="{535FABF0-5B9F-4271-A6E2-AF9FEDD6B528}" dt="2025-02-14T10:11:44.166" v="202" actId="20577"/>
      <pc:docMkLst>
        <pc:docMk/>
      </pc:docMkLst>
      <pc:sldChg chg="del">
        <pc:chgData name="Marco Cavazzana" userId="d434792d-d0c0-45e8-9018-2f3d03eeaf7f" providerId="ADAL" clId="{535FABF0-5B9F-4271-A6E2-AF9FEDD6B528}" dt="2025-02-14T10:09:10.339" v="199" actId="47"/>
        <pc:sldMkLst>
          <pc:docMk/>
          <pc:sldMk cId="0" sldId="256"/>
        </pc:sldMkLst>
      </pc:sldChg>
      <pc:sldChg chg="del">
        <pc:chgData name="Marco Cavazzana" userId="d434792d-d0c0-45e8-9018-2f3d03eeaf7f" providerId="ADAL" clId="{535FABF0-5B9F-4271-A6E2-AF9FEDD6B528}" dt="2025-02-14T10:09:11.962" v="200" actId="47"/>
        <pc:sldMkLst>
          <pc:docMk/>
          <pc:sldMk cId="0" sldId="257"/>
        </pc:sldMkLst>
      </pc:sldChg>
      <pc:sldChg chg="modSp mod">
        <pc:chgData name="Marco Cavazzana" userId="d434792d-d0c0-45e8-9018-2f3d03eeaf7f" providerId="ADAL" clId="{535FABF0-5B9F-4271-A6E2-AF9FEDD6B528}" dt="2025-02-14T10:11:44.166" v="202" actId="20577"/>
        <pc:sldMkLst>
          <pc:docMk/>
          <pc:sldMk cId="0" sldId="258"/>
        </pc:sldMkLst>
        <pc:spChg chg="mod">
          <ac:chgData name="Marco Cavazzana" userId="d434792d-d0c0-45e8-9018-2f3d03eeaf7f" providerId="ADAL" clId="{535FABF0-5B9F-4271-A6E2-AF9FEDD6B528}" dt="2025-02-14T10:11:44.166" v="202" actId="20577"/>
          <ac:spMkLst>
            <pc:docMk/>
            <pc:sldMk cId="0" sldId="258"/>
            <ac:spMk id="2" creationId="{EA21DA11-1627-8366-9B27-E1FC3B55C6A3}"/>
          </ac:spMkLst>
        </pc:spChg>
        <pc:spChg chg="mod">
          <ac:chgData name="Marco Cavazzana" userId="d434792d-d0c0-45e8-9018-2f3d03eeaf7f" providerId="ADAL" clId="{535FABF0-5B9F-4271-A6E2-AF9FEDD6B528}" dt="2025-02-14T10:09:08.049" v="198" actId="14100"/>
          <ac:spMkLst>
            <pc:docMk/>
            <pc:sldMk cId="0" sldId="258"/>
            <ac:spMk id="3" creationId="{0CD8D12C-B6E7-B3F0-BE4A-38A853CC438E}"/>
          </ac:spMkLst>
        </pc:spChg>
      </pc:sldChg>
      <pc:sldChg chg="addSp delSp modSp new mod">
        <pc:chgData name="Marco Cavazzana" userId="d434792d-d0c0-45e8-9018-2f3d03eeaf7f" providerId="ADAL" clId="{535FABF0-5B9F-4271-A6E2-AF9FEDD6B528}" dt="2025-02-14T10:08:46.039" v="161" actId="1076"/>
        <pc:sldMkLst>
          <pc:docMk/>
          <pc:sldMk cId="2760947153" sldId="259"/>
        </pc:sldMkLst>
        <pc:spChg chg="del">
          <ac:chgData name="Marco Cavazzana" userId="d434792d-d0c0-45e8-9018-2f3d03eeaf7f" providerId="ADAL" clId="{535FABF0-5B9F-4271-A6E2-AF9FEDD6B528}" dt="2025-02-14T10:07:03.862" v="154" actId="478"/>
          <ac:spMkLst>
            <pc:docMk/>
            <pc:sldMk cId="2760947153" sldId="259"/>
            <ac:spMk id="2" creationId="{D2F67A31-9668-A823-EED0-BAA0A4686098}"/>
          </ac:spMkLst>
        </pc:spChg>
        <pc:spChg chg="del">
          <ac:chgData name="Marco Cavazzana" userId="d434792d-d0c0-45e8-9018-2f3d03eeaf7f" providerId="ADAL" clId="{535FABF0-5B9F-4271-A6E2-AF9FEDD6B528}" dt="2025-02-14T10:07:05.988" v="155" actId="478"/>
          <ac:spMkLst>
            <pc:docMk/>
            <pc:sldMk cId="2760947153" sldId="259"/>
            <ac:spMk id="3" creationId="{DFB7FB29-7964-A311-9399-AADE2A0FBC8F}"/>
          </ac:spMkLst>
        </pc:spChg>
        <pc:picChg chg="add mod">
          <ac:chgData name="Marco Cavazzana" userId="d434792d-d0c0-45e8-9018-2f3d03eeaf7f" providerId="ADAL" clId="{535FABF0-5B9F-4271-A6E2-AF9FEDD6B528}" dt="2025-02-14T10:07:50.841" v="157" actId="1076"/>
          <ac:picMkLst>
            <pc:docMk/>
            <pc:sldMk cId="2760947153" sldId="259"/>
            <ac:picMk id="5" creationId="{D61AE773-1B03-7643-BE8F-C5F7878FDE4F}"/>
          </ac:picMkLst>
        </pc:picChg>
        <pc:picChg chg="add mod">
          <ac:chgData name="Marco Cavazzana" userId="d434792d-d0c0-45e8-9018-2f3d03eeaf7f" providerId="ADAL" clId="{535FABF0-5B9F-4271-A6E2-AF9FEDD6B528}" dt="2025-02-14T10:08:08.687" v="159" actId="1076"/>
          <ac:picMkLst>
            <pc:docMk/>
            <pc:sldMk cId="2760947153" sldId="259"/>
            <ac:picMk id="7" creationId="{4D4D1798-BD01-3F97-30D9-68E6C1FFE4F2}"/>
          </ac:picMkLst>
        </pc:picChg>
        <pc:picChg chg="add mod">
          <ac:chgData name="Marco Cavazzana" userId="d434792d-d0c0-45e8-9018-2f3d03eeaf7f" providerId="ADAL" clId="{535FABF0-5B9F-4271-A6E2-AF9FEDD6B528}" dt="2025-02-14T10:08:46.039" v="161" actId="1076"/>
          <ac:picMkLst>
            <pc:docMk/>
            <pc:sldMk cId="2760947153" sldId="259"/>
            <ac:picMk id="9" creationId="{388D0CCE-FEE4-D3D2-5AD0-E72FC6D4FC4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FF0674-B894-AB39-DCD2-41793BED3A2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3911F2-70D4-8865-880E-E4AADE15E1D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4AF07B-FA9E-EC5E-4A44-5568B7E347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DB67BE-C24F-48D6-B1D7-669C25B0108F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2DCDFE-72DF-40BC-CC6A-AEF4BCD893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02F312-464F-88C8-27FD-9C51A9D82D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1CB07-F02D-4F28-B38D-DCF8CA11971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07384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2310EC-88A9-9BAE-E56D-6D6F7C1952C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56E6B3F-339E-379F-C974-FEA09C389A4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F01162-7A7E-7619-6672-DBD784B9AF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A3FE5-8EB3-473C-BE13-9A93761B2F43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7FB4C3-B694-AD73-0516-ED153CEC37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063588-913A-A46F-2FED-7EE4782122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4F661A-ABA0-41C5-A2AA-D2E8D7B4458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68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21497D6-6BA5-7300-28EC-2C1DC2856EE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6EE3C2-EC92-3A24-6102-B621EEA65E3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7D8E3D-8E1E-6410-9635-FCF8E55411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CFA383-0DB3-4A4F-917F-C0DA7D587FF2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F37D82-9A81-7A5D-36AC-A9D8CE2A6F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F793C6-CC9F-C4F3-AB70-B706BB5083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ADFD59-E2D6-4DAE-BDF7-FD73AF9519C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09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2AE60A-F3D5-4702-BBDA-CA02180B384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EA0D2B-FDDA-8609-D01F-6FC6E2BEB22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1D4CE8-7DED-A631-CFDC-E516A1DFB3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AC559D-C329-488E-B097-7C13DE2FC24A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7636AE-440B-0639-820C-8959304BD8A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9E903A-119D-F4F0-367B-DE3B26F64B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28BE73-29FE-423A-9D0D-B590170E904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52882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9C6012-FDCA-8B27-40A5-BAD6038F42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5C6F77-FC45-0C57-4ECB-C1F92F37F6C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C6F475-5749-1DF3-7872-991617BD9E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F2DE09-568D-4997-8A18-40F0BFF19E9D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769567-B14C-A7E1-EE70-AB230B02DD6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0EB632-B5B5-A4FF-0E11-8FAEB505A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EDDDBA-9189-473A-B911-7B006F8F282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56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0C3841-D4D1-3F4E-79F6-8873C1F1975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9A8719-8011-1B5B-CEAF-CAC784FDFF1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AA9C36-56D3-A55C-85CA-746D3986AE3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A67B47-4679-9758-7F76-8433849AFF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D2D177-68B3-4EB7-A8B7-21E604544BCE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6481AB-D2B9-37FB-EA4B-756C654D085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7695A1-1773-0EE0-BBCA-903DAF82E8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00813-8DA8-43DF-8C23-03DE450AA3A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82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DEB0B2-3927-DADD-B405-CF9CA55ED2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E4F0E8-AE16-2F8C-2048-4C5470EBA02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B51268-FFBF-F440-F6B1-870BE142BBB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5FF9C18-BB7D-863A-91C4-21894A1BC88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4589E52-10AC-7706-0F19-17FD258545D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CE34DB4-26AF-1DF7-4FC3-A51C352A42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EEA77C-2B86-47BD-80C4-E00F3AC87C97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394A563-E552-A6E6-43AE-B66CB53AE33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BDA2A6E-B07C-8032-BF11-344E43047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170DC4-D810-4892-8421-F6A100DE160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99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D114D-0916-66CA-8BB9-96FB428B3B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8F8C6FD-3A70-4E8D-C4D5-E117084DC3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D43C37-A811-4FC8-9B8D-19B4B89CC768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E619BA0-B2D3-67AC-1AD9-430A6F12F2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D32CC6B-B6BC-794E-4BAF-838EBF972E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A59025-78FD-46C3-9BFA-14D3F09191D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8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2B69C2D-B513-68DA-BF13-F821004F0A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BC0CCD-9F6D-41E6-8BD7-816C89FBC4A9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1F36EE7-E492-062E-8EDD-3584F733504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195D931-246F-5455-A37D-0D154CD699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3266B1-42A6-4DEF-9B56-A39BAAED1C0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06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2C0B81-C799-488F-5870-5320B56D7B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614E56-1CA7-8E84-C758-1D6EA556D67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1ABBEF-0728-E983-B240-299D1EDB971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056E0B6-D72A-0738-A112-D5895F617AF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1A701-1102-476B-B2AD-B2BB9A01F3CE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984309D-5F45-260C-AAD7-E31AB05F620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67111D-55E4-087B-DEC5-9A8F183C29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8BF168-3416-4052-953D-73F300F91E5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54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9BFC6E-F040-3062-705F-2833EE9E04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07F18BF-BE8B-66CC-7772-2F791884C0F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802C89F-68F1-2D15-DADC-FC7D3EB3ADD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C34C5B-75E9-77F2-0AA8-64318015C1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BFABBB-5CF6-4DB0-9B72-4C1027401D1F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2F1320-ACFA-6102-7259-E1D48B81F60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A8FA6B-390F-3EE6-E654-89C9E36119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C1DECB-5283-4E92-B4F2-DE99B0F5765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40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0E1792D-4A3E-CB6A-43A6-132000E507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CFF82F-5E60-0841-5586-FD260A5BFD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73CF5A-78B1-BEE0-D0F7-E1C1718AA45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32C3018F-FA31-4343-958C-47919F5A8248}" type="datetime1">
              <a:rPr lang="it-IT"/>
              <a:pPr lvl="0"/>
              <a:t>14/02/2025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A1F7B7-3CA0-CF96-C5C2-414833BD740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C88427-4C42-8823-A24E-1C01C7BD243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A794F04D-C597-41FC-BEE1-197B2FDDD2A3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21DA11-1627-8366-9B27-E1FC3B55C6A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Appendice 4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D8D12C-B6E7-B3F0-BE4A-38A853CC43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1090828"/>
          </a:xfrm>
        </p:spPr>
        <p:txBody>
          <a:bodyPr/>
          <a:lstStyle/>
          <a:p>
            <a:pPr lvl="0"/>
            <a:r>
              <a:rPr lang="it-IT" dirty="0"/>
              <a:t>Lista delle essenze ammesse dal Piano del Verde del Comune di Padova</a:t>
            </a:r>
          </a:p>
          <a:p>
            <a:pPr marL="0" lvl="0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D61AE773-1B03-7643-BE8F-C5F7878FD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48" y="305274"/>
            <a:ext cx="6068272" cy="603016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4D4D1798-BD01-3F97-30D9-68E6C1FFE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920" y="305274"/>
            <a:ext cx="2876951" cy="458216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388D0CCE-FEE4-D3D2-5AD0-E72FC6D4FC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4611" y="305274"/>
            <a:ext cx="2800741" cy="570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947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di Office</vt:lpstr>
      <vt:lpstr>Appendice 4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Marco Cavazzana</dc:creator>
  <cp:lastModifiedBy>Marco Cavazzana</cp:lastModifiedBy>
  <cp:revision>1</cp:revision>
  <dcterms:created xsi:type="dcterms:W3CDTF">2025-02-11T15:40:20Z</dcterms:created>
  <dcterms:modified xsi:type="dcterms:W3CDTF">2025-02-14T10:11:46Z</dcterms:modified>
</cp:coreProperties>
</file>